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e.com/nrc-a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4vnD991J22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653557" y="2967335"/>
            <a:ext cx="10884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Sept. 12-16 Week </a:t>
            </a:r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At a Glance (WAG)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3862275" y="4142535"/>
            <a:ext cx="2143125" cy="2143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794" y="3882505"/>
            <a:ext cx="1877468" cy="2417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481987" y="1945857"/>
            <a:ext cx="722185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Rec. Games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: Sept 12-16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4071282" y="3943003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949" y="3700183"/>
            <a:ext cx="1877468" cy="241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Sept 12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I </a:t>
            </a:r>
            <a:r>
              <a:rPr lang="en-US" dirty="0"/>
              <a:t>can </a:t>
            </a:r>
            <a:r>
              <a:rPr lang="en-US" dirty="0" smtClean="0"/>
              <a:t>explain the basic </a:t>
            </a:r>
            <a:r>
              <a:rPr lang="en-US" dirty="0" smtClean="0"/>
              <a:t>rules of </a:t>
            </a:r>
            <a:r>
              <a:rPr lang="en-US" dirty="0" err="1" smtClean="0"/>
              <a:t>wiffle</a:t>
            </a:r>
            <a:r>
              <a:rPr lang="en-US" dirty="0" smtClean="0"/>
              <a:t> ball and kick ball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I can use </a:t>
            </a:r>
            <a:r>
              <a:rPr lang="en-US" dirty="0" smtClean="0"/>
              <a:t>the rules and techniques to play a game of </a:t>
            </a:r>
            <a:r>
              <a:rPr lang="en-US" dirty="0" err="1" smtClean="0"/>
              <a:t>wiffle</a:t>
            </a:r>
            <a:r>
              <a:rPr lang="en-US" dirty="0" smtClean="0"/>
              <a:t> ball and kick ball</a:t>
            </a:r>
            <a:endParaRPr lang="en-US" dirty="0" smtClean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1964373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Locker rooms (5 minutes)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Coach will explain the rules of </a:t>
            </a:r>
            <a:r>
              <a:rPr lang="en-US" sz="1200" dirty="0" err="1" smtClean="0"/>
              <a:t>wiffle</a:t>
            </a:r>
            <a:r>
              <a:rPr lang="en-US" sz="1200" dirty="0" smtClean="0"/>
              <a:t> ball and kick ball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Coach will demonstrate batting techniques for </a:t>
            </a:r>
            <a:r>
              <a:rPr lang="en-US" sz="1200" dirty="0" err="1" smtClean="0"/>
              <a:t>wiffle</a:t>
            </a:r>
            <a:r>
              <a:rPr lang="en-US" sz="1200" dirty="0" smtClean="0"/>
              <a:t> ball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Students will split into teams and play a game or two of each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Students can participate in a game of </a:t>
            </a:r>
            <a:r>
              <a:rPr lang="en-US" dirty="0" err="1" smtClean="0"/>
              <a:t>wiffle</a:t>
            </a:r>
            <a:r>
              <a:rPr lang="en-US" dirty="0" smtClean="0"/>
              <a:t> ball and kick ball by following the rules and using proper techniques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501750" y="568441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Sept 13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12431" y="67228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Same as previous day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04572" y="3131432"/>
            <a:ext cx="6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Review of rules for </a:t>
            </a:r>
            <a:r>
              <a:rPr lang="en-US" sz="1200" dirty="0" err="1" smtClean="0"/>
              <a:t>wiffle</a:t>
            </a:r>
            <a:r>
              <a:rPr lang="en-US" sz="1200" dirty="0" smtClean="0"/>
              <a:t> ball &amp; kick ball</a:t>
            </a:r>
            <a:r>
              <a:rPr lang="en-US" sz="1200" dirty="0"/>
              <a:t> </a:t>
            </a:r>
            <a:r>
              <a:rPr lang="en-US" sz="1200" dirty="0" smtClean="0"/>
              <a:t>with compare and contrast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Students participate in games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5173" y="3918857"/>
            <a:ext cx="3931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previous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Sept 14 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63260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678614" y="2536311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46277" y="6402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Same as previous day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46277" y="2102592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previous day.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46277" y="3065196"/>
            <a:ext cx="6073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Same as previous day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Sept 15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 can demonstrate </a:t>
            </a:r>
            <a:r>
              <a:rPr lang="en-US" dirty="0" smtClean="0"/>
              <a:t>my mastery of this week’s learning targets 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previous day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-locker </a:t>
            </a:r>
            <a:r>
              <a:rPr lang="en-US" dirty="0"/>
              <a:t>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2364377"/>
            <a:ext cx="5368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Teacher explain assessment procedure</a:t>
            </a:r>
          </a:p>
          <a:p>
            <a:r>
              <a:rPr lang="en-US" dirty="0" smtClean="0"/>
              <a:t>-Students will be called to perform assessments based on teacher expectations of skills learned this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Sept 16 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Teacher will conference will students and possibly make parent phone calls/contact as needed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demonstrate my understanding of the rules, procedures, and expectations by following them during class time and asking questions to teacher if necessary.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0776" y="2148378"/>
            <a:ext cx="494378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www.youtube.com/watch?v=RIc5Ld_oSRM</a:t>
            </a:r>
            <a:endParaRPr lang="en-US" dirty="0">
              <a:hlinkClick r:id="rId3"/>
            </a:endParaRP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www.nike.com/nrc-app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09066" y="2711113"/>
            <a:ext cx="4967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www.youtube.com/watch?v=4vnD991J22g</a:t>
            </a:r>
            <a:r>
              <a:rPr lang="en-US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241767" y="3057616"/>
            <a:ext cx="4902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https://www.youtube.com/watch?v=vvukFoXudy4</a:t>
            </a:r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16255</TotalTime>
  <Words>1295</Words>
  <Application>Microsoft Office PowerPoint</Application>
  <PresentationFormat>Widescreen</PresentationFormat>
  <Paragraphs>158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50</cp:revision>
  <dcterms:created xsi:type="dcterms:W3CDTF">2022-07-27T15:29:14Z</dcterms:created>
  <dcterms:modified xsi:type="dcterms:W3CDTF">2022-09-12T11:30:19Z</dcterms:modified>
</cp:coreProperties>
</file>